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308" r:id="rId4"/>
    <p:sldId id="309" r:id="rId5"/>
    <p:sldId id="310" r:id="rId6"/>
    <p:sldId id="296" r:id="rId7"/>
    <p:sldId id="311" r:id="rId8"/>
    <p:sldId id="313" r:id="rId9"/>
    <p:sldId id="312" r:id="rId10"/>
    <p:sldId id="314" r:id="rId11"/>
    <p:sldId id="315" r:id="rId12"/>
    <p:sldId id="316" r:id="rId13"/>
    <p:sldId id="317" r:id="rId14"/>
    <p:sldId id="319" r:id="rId15"/>
    <p:sldId id="318" r:id="rId16"/>
    <p:sldId id="320" r:id="rId17"/>
    <p:sldId id="321" r:id="rId18"/>
    <p:sldId id="322" r:id="rId19"/>
    <p:sldId id="323" r:id="rId20"/>
    <p:sldId id="324" r:id="rId21"/>
    <p:sldId id="325" r:id="rId22"/>
    <p:sldId id="297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288" r:id="rId31"/>
    <p:sldId id="289" r:id="rId32"/>
    <p:sldId id="290" r:id="rId33"/>
    <p:sldId id="326" r:id="rId34"/>
    <p:sldId id="327" r:id="rId35"/>
    <p:sldId id="291" r:id="rId36"/>
    <p:sldId id="292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37" d="100"/>
          <a:sy n="37" d="100"/>
        </p:scale>
        <p:origin x="6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0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72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44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441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45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09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162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11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49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4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76000" b="-7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9AC09-343B-4976-874C-78769A3E189D}" type="datetimeFigureOut">
              <a:rPr lang="en-US" smtClean="0"/>
              <a:t>3/9/2018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0158F-27CA-4520-A39C-5C9203C558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99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95249"/>
            <a:ext cx="9144000" cy="667503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Thank you for your purchase!</a:t>
            </a:r>
            <a:endParaRPr lang="en-US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75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60349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If you're a business owner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who's </a:t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not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 tech-savvy person...</a:t>
            </a:r>
          </a:p>
        </p:txBody>
      </p:sp>
    </p:spTree>
    <p:extLst>
      <p:ext uri="{BB962C8B-B14F-4D97-AF65-F5344CB8AC3E}">
        <p14:creationId xmlns:p14="http://schemas.microsoft.com/office/powerpoint/2010/main" val="381279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60349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has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been</a:t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struggling with </a:t>
            </a: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sales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for a while...</a:t>
            </a:r>
          </a:p>
        </p:txBody>
      </p:sp>
    </p:spTree>
    <p:extLst>
      <p:ext uri="{BB962C8B-B14F-4D97-AF65-F5344CB8AC3E}">
        <p14:creationId xmlns:p14="http://schemas.microsoft.com/office/powerpoint/2010/main" val="214984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5106698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Then this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15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part video tutorials of </a:t>
            </a: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Evergreen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Lead Business </a:t>
            </a: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will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change all that.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816" y="534982"/>
            <a:ext cx="5403936" cy="4242090"/>
          </a:xfrm>
          <a:prstGeom prst="rect">
            <a:avLst/>
          </a:prstGeom>
          <a:effectLst>
            <a:glow>
              <a:srgbClr val="92D050"/>
            </a:glow>
          </a:effectLst>
        </p:spPr>
      </p:pic>
    </p:spTree>
    <p:extLst>
      <p:ext uri="{BB962C8B-B14F-4D97-AF65-F5344CB8AC3E}">
        <p14:creationId xmlns:p14="http://schemas.microsoft.com/office/powerpoint/2010/main" val="343224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98490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These video tutorials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are</a:t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recorded in MP4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format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6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2702088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by the time you've finished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digesting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these videos...</a:t>
            </a:r>
          </a:p>
        </p:txBody>
      </p:sp>
    </p:spTree>
    <p:extLst>
      <p:ext uri="{BB962C8B-B14F-4D97-AF65-F5344CB8AC3E}">
        <p14:creationId xmlns:p14="http://schemas.microsoft.com/office/powerpoint/2010/main" val="79631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2702088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You'd already learn all the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golden nugget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 generate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hot paying leads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grow your business!</a:t>
            </a:r>
          </a:p>
        </p:txBody>
      </p:sp>
    </p:spTree>
    <p:extLst>
      <p:ext uri="{BB962C8B-B14F-4D97-AF65-F5344CB8AC3E}">
        <p14:creationId xmlns:p14="http://schemas.microsoft.com/office/powerpoint/2010/main" val="426538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2702088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it's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incredibly easy to follow!</a:t>
            </a:r>
          </a:p>
        </p:txBody>
      </p:sp>
    </p:spTree>
    <p:extLst>
      <p:ext uri="{BB962C8B-B14F-4D97-AF65-F5344CB8AC3E}">
        <p14:creationId xmlns:p14="http://schemas.microsoft.com/office/powerpoint/2010/main" val="6616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98490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 don't have to pay some consultant </a:t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or a business mentor to guide you </a:t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every step of the way...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3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2702088"/>
            <a:ext cx="9144000" cy="143381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What you're getting is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the</a:t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second best thing </a:t>
            </a: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hiring a mentor...</a:t>
            </a:r>
          </a:p>
        </p:txBody>
      </p:sp>
    </p:spTree>
    <p:extLst>
      <p:ext uri="{BB962C8B-B14F-4D97-AF65-F5344CB8AC3E}">
        <p14:creationId xmlns:p14="http://schemas.microsoft.com/office/powerpoint/2010/main" val="155282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2702088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Plus...</a:t>
            </a:r>
          </a:p>
        </p:txBody>
      </p:sp>
    </p:spTree>
    <p:extLst>
      <p:ext uri="{BB962C8B-B14F-4D97-AF65-F5344CB8AC3E}">
        <p14:creationId xmlns:p14="http://schemas.microsoft.com/office/powerpoint/2010/main" val="8594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13538"/>
            <a:ext cx="9144000" cy="94921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 are </a:t>
            </a:r>
            <a:r>
              <a:rPr lang="en-US" sz="32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just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one step </a:t>
            </a:r>
            <a:r>
              <a:rPr lang="en-US" sz="3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away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from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accessing REAL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business strategies </a:t>
            </a:r>
            <a:endParaRPr lang="en-US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17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0068" y="2702088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You'll be able to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learn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at your own </a:t>
            </a: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pace…</a:t>
            </a:r>
            <a:endParaRPr lang="en-US" sz="32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3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98490"/>
            <a:ext cx="9144000" cy="106102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click replay over and over again until you truly master the strategies inside!</a:t>
            </a:r>
          </a:p>
        </p:txBody>
      </p:sp>
    </p:spTree>
    <p:extLst>
      <p:ext uri="{BB962C8B-B14F-4D97-AF65-F5344CB8AC3E}">
        <p14:creationId xmlns:p14="http://schemas.microsoft.com/office/powerpoint/2010/main" val="377421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09654"/>
            <a:ext cx="9144000" cy="1038693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Just a heads up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though…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66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062398"/>
            <a:ext cx="6743702" cy="273320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This is a </a:t>
            </a: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One-Time Offer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so you get to see this </a:t>
            </a:r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ONLY Once.</a:t>
            </a:r>
            <a:endParaRPr lang="en-US" sz="32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76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3182117"/>
            <a:ext cx="6743702" cy="4937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That's right. </a:t>
            </a:r>
            <a:r>
              <a:rPr lang="en-US" sz="44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Only once.</a:t>
            </a:r>
            <a:endParaRPr lang="en-US" sz="44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1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9441" y="2786013"/>
            <a:ext cx="7653119" cy="1285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If you skip this page now,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you won't get to come back again.</a:t>
            </a:r>
            <a:endParaRPr lang="en-US" sz="4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13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786013"/>
            <a:ext cx="6743702" cy="1285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and if this is offered again later, it will be at </a:t>
            </a:r>
            <a:r>
              <a:rPr lang="en-US" sz="32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a higher price.</a:t>
            </a:r>
            <a:endParaRPr lang="en-US" sz="44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78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587337"/>
            <a:ext cx="6743702" cy="168332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Most video course are priced anywhere from $97 up to even $297. </a:t>
            </a:r>
            <a:endParaRPr lang="en-US" sz="4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19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883478"/>
            <a:ext cx="6743702" cy="109104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and </a:t>
            </a:r>
            <a:r>
              <a:rPr lang="en-US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home study courses can go for much higher than that.</a:t>
            </a:r>
            <a:endParaRPr lang="en-US" sz="4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1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637993"/>
            <a:ext cx="6743702" cy="158201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However, I have no intention of putting an exorbitant price tag on these </a:t>
            </a: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videos…</a:t>
            </a:r>
            <a:endParaRPr lang="en-US" sz="4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9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2831480"/>
            <a:ext cx="9144000" cy="1810859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 are </a:t>
            </a:r>
            <a:r>
              <a:rPr lang="en-US" sz="32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just one step away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from accessing REAL business strategies </a:t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pulling in leads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grow your business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 the next level on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autopilot!</a:t>
            </a:r>
            <a:endParaRPr lang="en-US" sz="32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1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815288"/>
            <a:ext cx="6743702" cy="1227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And I feel that if you want to get a better learning experience…</a:t>
            </a:r>
            <a:endParaRPr lang="en-US" sz="4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0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815288"/>
            <a:ext cx="6743702" cy="1227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Y</a:t>
            </a: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ou deserve to get it at a much </a:t>
            </a:r>
            <a:r>
              <a:rPr lang="en-US" sz="40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more affordable price.</a:t>
            </a:r>
            <a:endParaRPr lang="en-US" sz="54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7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8217" y="2759017"/>
            <a:ext cx="6743702" cy="1227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So </a:t>
            </a:r>
            <a:r>
              <a:rPr lang="en-US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let me cut to the </a:t>
            </a: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chase…</a:t>
            </a:r>
            <a:endParaRPr lang="en-US" sz="5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58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815288"/>
            <a:ext cx="6743702" cy="1227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It's </a:t>
            </a:r>
            <a:r>
              <a:rPr lang="en-US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not going to be $297...</a:t>
            </a:r>
            <a:endParaRPr lang="en-US" sz="5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1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815288"/>
            <a:ext cx="6743702" cy="1227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or </a:t>
            </a:r>
            <a:r>
              <a:rPr lang="en-US" sz="3200" dirty="0">
                <a:solidFill>
                  <a:schemeClr val="bg1"/>
                </a:solidFill>
                <a:latin typeface="Century Gothic" panose="020B0502020202020204" pitchFamily="34" charset="0"/>
              </a:rPr>
              <a:t>$97…</a:t>
            </a:r>
            <a:endParaRPr lang="en-US" sz="5400" b="1" dirty="0">
              <a:solidFill>
                <a:srgbClr val="FF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92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2815288"/>
            <a:ext cx="6743702" cy="12274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but at a special price of 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only $37!</a:t>
            </a:r>
            <a:endParaRPr lang="en-US" sz="8000" b="1" dirty="0">
              <a:solidFill>
                <a:srgbClr val="92D05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91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149" y="1616308"/>
            <a:ext cx="6743702" cy="12183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Just </a:t>
            </a:r>
            <a:r>
              <a:rPr lang="en-US" sz="3200" b="1" dirty="0" smtClean="0">
                <a:solidFill>
                  <a:srgbClr val="92D050"/>
                </a:solidFill>
                <a:latin typeface="Century Gothic" panose="020B0502020202020204" pitchFamily="34" charset="0"/>
              </a:rPr>
              <a:t>click on the button below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to upgrade your purchase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774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40" y="3084021"/>
            <a:ext cx="5119120" cy="237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4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54393"/>
            <a:ext cx="9144000" cy="94921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While your digital download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is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being sent to you...</a:t>
            </a:r>
            <a:endParaRPr lang="en-US" sz="32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45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85251"/>
            <a:ext cx="9144000" cy="1887498"/>
          </a:xfrm>
        </p:spPr>
        <p:txBody>
          <a:bodyPr>
            <a:noAutofit/>
          </a:bodyPr>
          <a:lstStyle/>
          <a:p>
            <a: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How would you like to get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"</a:t>
            </a:r>
            <a:r>
              <a:rPr lang="en-US" sz="40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EXCLUSIVE BACKDOOR </a:t>
            </a:r>
            <a:r>
              <a:rPr lang="en-US" sz="4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ACCESS</a:t>
            </a:r>
            <a: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”</a:t>
            </a:r>
            <a:br>
              <a:rPr lang="en-US" sz="3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 my office...</a:t>
            </a:r>
          </a:p>
        </p:txBody>
      </p:sp>
    </p:spTree>
    <p:extLst>
      <p:ext uri="{BB962C8B-B14F-4D97-AF65-F5344CB8AC3E}">
        <p14:creationId xmlns:p14="http://schemas.microsoft.com/office/powerpoint/2010/main" val="134959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030374"/>
            <a:ext cx="9144000" cy="797252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...and see from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behind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my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shoulder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48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25928"/>
            <a:ext cx="9144000" cy="160614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as I apply the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Evergreen Lead Business strategies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to generate hot leads and supercharge my business on autopilot?</a:t>
            </a:r>
          </a:p>
        </p:txBody>
      </p:sp>
    </p:spTree>
    <p:extLst>
      <p:ext uri="{BB962C8B-B14F-4D97-AF65-F5344CB8AC3E}">
        <p14:creationId xmlns:p14="http://schemas.microsoft.com/office/powerpoint/2010/main" val="173842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60348"/>
            <a:ext cx="9144000" cy="1236867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This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is </a:t>
            </a:r>
            <a:r>
              <a:rPr lang="en-US" sz="3200" b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 once in a lifetime offer </a:t>
            </a:r>
            <a: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and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you won't get to see this twice.</a:t>
            </a:r>
          </a:p>
        </p:txBody>
      </p:sp>
    </p:spTree>
    <p:extLst>
      <p:ext uri="{BB962C8B-B14F-4D97-AF65-F5344CB8AC3E}">
        <p14:creationId xmlns:p14="http://schemas.microsoft.com/office/powerpoint/2010/main" val="51836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860349"/>
            <a:ext cx="9144000" cy="691744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/>
            </a:r>
            <a:b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</a:b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So listen carefully.</a:t>
            </a:r>
          </a:p>
        </p:txBody>
      </p:sp>
    </p:spTree>
    <p:extLst>
      <p:ext uri="{BB962C8B-B14F-4D97-AF65-F5344CB8AC3E}">
        <p14:creationId xmlns:p14="http://schemas.microsoft.com/office/powerpoint/2010/main" val="20839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216</Words>
  <Application>Microsoft Office PowerPoint</Application>
  <PresentationFormat>Widescreen</PresentationFormat>
  <Paragraphs>42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Century Gothic</vt:lpstr>
      <vt:lpstr>Office Theme</vt:lpstr>
      <vt:lpstr>Thank you for your purchase!</vt:lpstr>
      <vt:lpstr> You are just one step away from accessing REAL business strategies </vt:lpstr>
      <vt:lpstr> You are just one step away from accessing REAL business strategies  to pulling in leads and grow your business to the next level on autopilot!</vt:lpstr>
      <vt:lpstr>  While your digital download  is being sent to you...</vt:lpstr>
      <vt:lpstr> How would you like to get  "EXCLUSIVE BACKDOOR ACCESS”  to my office...</vt:lpstr>
      <vt:lpstr> ...and see from behind my shoulder</vt:lpstr>
      <vt:lpstr>as I apply the Evergreen Lead Business strategies to generate hot leads and supercharge my business on autopilot?</vt:lpstr>
      <vt:lpstr>This is a once in a lifetime offer  and you won't get to see this twice.</vt:lpstr>
      <vt:lpstr> So listen carefully.</vt:lpstr>
      <vt:lpstr> If you're a business owner who's  not a tech-savvy person...</vt:lpstr>
      <vt:lpstr> and has been  struggling with sales  for a while...</vt:lpstr>
      <vt:lpstr> Then this 15 part video tutorials of  Evergreen Lead Business  will change all that.</vt:lpstr>
      <vt:lpstr> These video tutorials are  recorded in MP4 format</vt:lpstr>
      <vt:lpstr>and by the time you've finished  digesting these videos...</vt:lpstr>
      <vt:lpstr> You'd already learn all the golden nugget to generate hot paying leads and grow your business!</vt:lpstr>
      <vt:lpstr> And it's incredibly easy to follow!</vt:lpstr>
      <vt:lpstr> You don't have to pay some consultant  or a business mentor to guide you  every step of the way...</vt:lpstr>
      <vt:lpstr> What you're getting is the  second best thing  to hiring a mentor...</vt:lpstr>
      <vt:lpstr> Plus...</vt:lpstr>
      <vt:lpstr> You'll be able to  learn at your own pace…</vt:lpstr>
      <vt:lpstr>and click replay over and over again until you truly master the strategies inside!</vt:lpstr>
      <vt:lpstr> Just a heads up though…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Business Model</dc:title>
  <dc:creator>Irwin Umban</dc:creator>
  <cp:lastModifiedBy>Irwin Umban</cp:lastModifiedBy>
  <cp:revision>19</cp:revision>
  <dcterms:created xsi:type="dcterms:W3CDTF">2017-11-10T02:04:16Z</dcterms:created>
  <dcterms:modified xsi:type="dcterms:W3CDTF">2018-03-09T04:26:51Z</dcterms:modified>
</cp:coreProperties>
</file>